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a229ed422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a229ed422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>
          <a:extLst>
            <a:ext uri="{FF2B5EF4-FFF2-40B4-BE49-F238E27FC236}">
              <a16:creationId xmlns:a16="http://schemas.microsoft.com/office/drawing/2014/main" id="{6F78BA89-A01C-9932-BA1C-6662BCB4E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a229ed4224_0_18:notes">
            <a:extLst>
              <a:ext uri="{FF2B5EF4-FFF2-40B4-BE49-F238E27FC236}">
                <a16:creationId xmlns:a16="http://schemas.microsoft.com/office/drawing/2014/main" id="{115AD251-CCD3-320D-321B-0C51F1C9B2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a229ed4224_0_18:notes">
            <a:extLst>
              <a:ext uri="{FF2B5EF4-FFF2-40B4-BE49-F238E27FC236}">
                <a16:creationId xmlns:a16="http://schemas.microsoft.com/office/drawing/2014/main" id="{19B07140-5385-DE98-6A1C-A05CCC4E3C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27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1710041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9959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888" y="462448"/>
            <a:ext cx="2190224" cy="11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3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4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1;p5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" name="Google Shape;36;p6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41" name="Google Shape;41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" name="Google Shape;42;p7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46" name="Google Shape;4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" name="Google Shape;47;p8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54" name="Google Shape;5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9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59" name="Google Shape;5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" name="Google Shape;60;p10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65" name="Google Shape;6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1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9900" y="147375"/>
            <a:ext cx="1002400" cy="131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2"/>
          <p:cNvCxnSpPr/>
          <p:nvPr/>
        </p:nvCxnSpPr>
        <p:spPr>
          <a:xfrm rot="10800000">
            <a:off x="307200" y="354675"/>
            <a:ext cx="8529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rgbClr val="F3F3F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ohn@due.com.b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ctrTitle"/>
          </p:nvPr>
        </p:nvSpPr>
        <p:spPr>
          <a:xfrm>
            <a:off x="311708" y="1710041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00"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"/>
          </p:nvPr>
        </p:nvSpPr>
        <p:spPr>
          <a:xfrm>
            <a:off x="311700" y="379959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>
          <a:extLst>
            <a:ext uri="{FF2B5EF4-FFF2-40B4-BE49-F238E27FC236}">
              <a16:creationId xmlns:a16="http://schemas.microsoft.com/office/drawing/2014/main" id="{477634C2-FA25-B23D-373C-26F503D21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>
            <a:extLst>
              <a:ext uri="{FF2B5EF4-FFF2-40B4-BE49-F238E27FC236}">
                <a16:creationId xmlns:a16="http://schemas.microsoft.com/office/drawing/2014/main" id="{AAD37AAF-FA4A-8E0C-D622-F0583C8EE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</a:t>
            </a:r>
            <a:endParaRPr dirty="0"/>
          </a:p>
        </p:txBody>
      </p:sp>
      <p:sp>
        <p:nvSpPr>
          <p:cNvPr id="82" name="Google Shape;82;p14">
            <a:extLst>
              <a:ext uri="{FF2B5EF4-FFF2-40B4-BE49-F238E27FC236}">
                <a16:creationId xmlns:a16="http://schemas.microsoft.com/office/drawing/2014/main" id="{B457D0B1-F809-D501-401C-73EA75775B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John Due</a:t>
            </a:r>
            <a:br>
              <a:rPr lang="en-US" sz="1800" dirty="0"/>
            </a:br>
            <a:r>
              <a:rPr lang="en-US" sz="1200" dirty="0"/>
              <a:t>Departamento/</a:t>
            </a:r>
            <a:r>
              <a:rPr lang="en-US" sz="1200" dirty="0" err="1"/>
              <a:t>Setor</a:t>
            </a: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00" dirty="0">
                <a:hlinkClick r:id="rId3"/>
              </a:rPr>
              <a:t>john@due.com.br</a:t>
            </a:r>
            <a:endParaRPr lang="en-US" sz="140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00" dirty="0"/>
              <a:t>+55 11 99999-9999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5893651"/>
      </p:ext>
    </p:extLst>
  </p:cSld>
  <p:clrMapOvr>
    <a:masterClrMapping/>
  </p:clrMapOvr>
</p:sld>
</file>

<file path=ppt/theme/theme1.xml><?xml version="1.0" encoding="utf-8"?>
<a:theme xmlns:a="http://schemas.openxmlformats.org/drawingml/2006/main" name="winebrand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Apresentação na tela (16:9)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5" baseType="lpstr">
      <vt:lpstr>Arial</vt:lpstr>
      <vt:lpstr>winebrands</vt:lpstr>
      <vt:lpstr>Apresentação do PowerPoint</vt:lpstr>
      <vt:lpstr>Apresentação do PowerPoint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Romulo Dertinati</cp:lastModifiedBy>
  <cp:revision>2</cp:revision>
  <dcterms:modified xsi:type="dcterms:W3CDTF">2025-03-06T17:13:30Z</dcterms:modified>
</cp:coreProperties>
</file>