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a229ed4224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a229ed4224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1710041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99591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6888" y="462448"/>
            <a:ext cx="2190224" cy="11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7" name="Google Shape;1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Google Shape;18;p3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3" name="Google Shape;2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Google Shape;24;p4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0" name="Google Shape;30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" name="Google Shape;31;p5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5" name="Google Shape;3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" name="Google Shape;36;p6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1" name="Google Shape;41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" name="Google Shape;42;p7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6" name="Google Shape;4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" name="Google Shape;47;p8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1" name="Google Shape;51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2" name="Google Shape;52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54" name="Google Shape;5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" name="Google Shape;55;p9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8" name="Google Shape;5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59" name="Google Shape;5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" name="Google Shape;60;p10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3" name="Google Shape;6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65" name="Google Shape;6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" name="Google Shape;66;p11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69" name="Google Shape;6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2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chemeClr val="lt1"/>
            </a:gs>
            <a:gs pos="100000">
              <a:srgbClr val="F3F3F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ctrTitle"/>
          </p:nvPr>
        </p:nvSpPr>
        <p:spPr>
          <a:xfrm>
            <a:off x="311708" y="1710041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/>
          </a:p>
        </p:txBody>
      </p:sp>
      <p:sp>
        <p:nvSpPr>
          <p:cNvPr id="76" name="Google Shape;76;p13"/>
          <p:cNvSpPr txBox="1"/>
          <p:nvPr>
            <p:ph idx="1" type="subTitle"/>
          </p:nvPr>
        </p:nvSpPr>
        <p:spPr>
          <a:xfrm>
            <a:off x="311700" y="3799591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inebrand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